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17"/>
  </p:notesMasterIdLst>
  <p:sldIdLst>
    <p:sldId id="301" r:id="rId2"/>
    <p:sldId id="326" r:id="rId3"/>
    <p:sldId id="332" r:id="rId4"/>
    <p:sldId id="349" r:id="rId5"/>
    <p:sldId id="341" r:id="rId6"/>
    <p:sldId id="342" r:id="rId7"/>
    <p:sldId id="343" r:id="rId8"/>
    <p:sldId id="344" r:id="rId9"/>
    <p:sldId id="348" r:id="rId10"/>
    <p:sldId id="345" r:id="rId11"/>
    <p:sldId id="346" r:id="rId12"/>
    <p:sldId id="347" r:id="rId13"/>
    <p:sldId id="350" r:id="rId14"/>
    <p:sldId id="351" r:id="rId15"/>
    <p:sldId id="286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3399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0" autoAdjust="0"/>
    <p:restoredTop sz="86474" autoAdjust="0"/>
  </p:normalViewPr>
  <p:slideViewPr>
    <p:cSldViewPr>
      <p:cViewPr varScale="1">
        <p:scale>
          <a:sx n="87" d="100"/>
          <a:sy n="87" d="100"/>
        </p:scale>
        <p:origin x="-66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dirty="0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B28E-3D7B-4014-BE41-8A6DBDB59C1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C2341-57EE-45EE-9650-E0477C716A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7190E-F04B-436E-A109-E1948E7348D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69225" cy="18256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A5F6-3477-42BF-B20A-DB91548785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09F83-3A16-458B-A333-C10E828097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2981822-B8AD-4634-BE39-ACB5104D44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76FE9-E528-4BD0-814B-DC2F06EFFF9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96A82-D523-4C31-A868-8C58395DC97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F19A5-ACFB-4197-ADCB-6FE19F8193A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F78DA-DCAA-409B-99B6-295277A450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47143-CB68-44B6-B3E1-4EF6A8AAC1E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0969C-B093-4A15-B5BE-E8DB4B7D3E2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1E55159-DBCE-4162-BE9A-9E18A26B48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All%20Users\Dokumenty\Moja%20muzyka\Przyk&#322;adowa%20muzyka\Dziewi&#261;ta%20symfonia%20Beethovena%20(Scherzo).wma" TargetMode="Externa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79389" y="188913"/>
          <a:ext cx="2664419" cy="2595135"/>
        </p:xfrm>
        <a:graphic>
          <a:graphicData uri="http://schemas.openxmlformats.org/presentationml/2006/ole">
            <p:oleObj spid="_x0000_s1026" r:id="rId6" imgW="1865880" imgH="1865880" progId="">
              <p:embed/>
            </p:oleObj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4"/>
            <a:ext cx="9144000" cy="216024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Wolontariusz</a:t>
            </a:r>
            <a:r>
              <a:rPr lang="en-GB" sz="6600" b="1" dirty="0" smtClean="0">
                <a:solidFill>
                  <a:schemeClr val="accent1"/>
                </a:solidFill>
                <a:latin typeface="Baskerville Old Face" pitchFamily="18" charset="0"/>
                <a:ea typeface="Batang" pitchFamily="18" charset="-127"/>
              </a:rPr>
              <a:t> </a:t>
            </a: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Roku 20</a:t>
            </a:r>
            <a:r>
              <a:rPr lang="pl-PL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14</a:t>
            </a:r>
            <a:endParaRPr lang="en-GB" sz="6600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  <a:ea typeface="Batang" pitchFamily="18" charset="-127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051720" y="188640"/>
            <a:ext cx="7489825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 b="1" i="1" dirty="0">
                <a:solidFill>
                  <a:srgbClr val="7030A0"/>
                </a:solidFill>
                <a:latin typeface="Baskerville Old Face" pitchFamily="18" charset="0"/>
              </a:rPr>
              <a:t>Miejski Ośrodek </a:t>
            </a:r>
            <a:r>
              <a:rPr lang="en-GB" sz="3400" b="1" i="1" dirty="0" err="1">
                <a:solidFill>
                  <a:srgbClr val="7030A0"/>
                </a:solidFill>
                <a:latin typeface="Baskerville Old Face" pitchFamily="18" charset="0"/>
              </a:rPr>
              <a:t>Pomocy</a:t>
            </a:r>
            <a:r>
              <a:rPr lang="en-GB" sz="3400" b="1" i="1" dirty="0">
                <a:solidFill>
                  <a:srgbClr val="7030A0"/>
                </a:solidFill>
                <a:latin typeface="Baskerville Old Face" pitchFamily="18" charset="0"/>
              </a:rPr>
              <a:t> Społecznej </a:t>
            </a:r>
            <a:r>
              <a:rPr lang="pl-PL" sz="3400" b="1" i="1" dirty="0">
                <a:solidFill>
                  <a:srgbClr val="7030A0"/>
                </a:solidFill>
                <a:latin typeface="Baskerville Old Face" pitchFamily="18" charset="0"/>
              </a:rPr>
              <a:t>            </a:t>
            </a:r>
            <a:r>
              <a:rPr lang="en-GB" sz="3400" b="1" i="1" dirty="0">
                <a:solidFill>
                  <a:srgbClr val="7030A0"/>
                </a:solidFill>
                <a:latin typeface="Baskerville Old Face" pitchFamily="18" charset="0"/>
              </a:rPr>
              <a:t>w Przasnyszu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4293097"/>
            <a:ext cx="7524328" cy="2564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3200" i="1" dirty="0" smtClean="0">
              <a:latin typeface="Book Antiqua" pitchFamily="18" charset="0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dirty="0" smtClean="0">
                <a:latin typeface="Book Antiqua" pitchFamily="18" charset="0"/>
              </a:rPr>
              <a:t/>
            </a:r>
            <a:br>
              <a:rPr lang="pl-PL" sz="4000" dirty="0" smtClean="0">
                <a:latin typeface="Book Antiqua" pitchFamily="18" charset="0"/>
              </a:rPr>
            </a:br>
            <a:r>
              <a:rPr lang="pl-PL" sz="2800" i="1" dirty="0" smtClean="0">
                <a:solidFill>
                  <a:srgbClr val="7030A0"/>
                </a:solidFill>
                <a:latin typeface="Bell MT" pitchFamily="18" charset="0"/>
              </a:rPr>
              <a:t> „im bardziej inny, tym bardziej mój” 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 i="1" dirty="0" smtClean="0">
                <a:solidFill>
                  <a:srgbClr val="7030A0"/>
                </a:solidFill>
                <a:latin typeface="Bell MT" pitchFamily="18" charset="0"/>
              </a:rPr>
              <a:t>                                                                               Ks. Jan Kaczkowski</a:t>
            </a:r>
            <a:endParaRPr lang="pl-PL" sz="2000" i="1" dirty="0">
              <a:solidFill>
                <a:srgbClr val="7030A0"/>
              </a:solidFill>
              <a:latin typeface="Bell MT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i="1" dirty="0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4" name="Dziewiąta symfonia Beethovena (Scherzo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91609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2348880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Marta Kieczmerska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na Rzecz Dzieci Miejskiego Przedszkola nr 2 z Oddziałami Integracyjnymi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MP nr 2 zdjęcie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255" y="2350265"/>
            <a:ext cx="4512204" cy="3382991"/>
          </a:xfrm>
        </p:spPr>
      </p:pic>
      <p:pic>
        <p:nvPicPr>
          <p:cNvPr id="6" name="Symbol zastępczy zawartości 5" descr="MP nr 2 zdjęci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1" y="2350265"/>
            <a:ext cx="4949828" cy="3711097"/>
          </a:xfrm>
        </p:spPr>
      </p:pic>
    </p:spTree>
  </p:cSld>
  <p:clrMapOvr>
    <a:masterClrMapping/>
  </p:clrMapOvr>
  <p:transition spd="slow" advTm="781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Barbara Dawidowicz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na Rzecz Dzieci Szkoły Podstawowej 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nr 1 z Oddziałami Integracyjnymi im. Kawalerów Orderu Uśmiechu w Przasnyszu Pomagający Dzieciom w Nauce</a:t>
            </a:r>
            <a:endParaRPr lang="pl-PL" sz="28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" name="Symbol zastępczy zawartości 3" descr="Wolontariusz _S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684" y="2060848"/>
            <a:ext cx="6394682" cy="4797153"/>
          </a:xfrm>
        </p:spPr>
      </p:pic>
    </p:spTree>
  </p:cSld>
  <p:clrMapOvr>
    <a:masterClrMapping/>
  </p:clrMapOvr>
  <p:transition spd="slow" advTm="656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99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Agata Lubowiedzka i Daria Lubowiedzka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szkole Podstawowej nr 2 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im. H.Sienkiewicza w Przasnyszu Pomagający Dzieciom w Nauce</a:t>
            </a:r>
            <a:endParaRPr lang="pl-PL" sz="28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" name="Symbol zastępczy zawartości 3" descr="Agata i Daria Lubowiedzkie zdjęcie SP n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</p:cSld>
  <p:clrMapOvr>
    <a:masterClrMapping/>
  </p:clrMapOvr>
  <p:transition spd="slow" advTm="390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Justyna Kawiecka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Podczas Festiwalu Fabryka Światła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34818" name="Picture 2" descr="http://mopsprzasnysz.pl/images/upload/festiwal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8850"/>
            <a:ext cx="5940152" cy="3972478"/>
          </a:xfrm>
          <a:prstGeom prst="rect">
            <a:avLst/>
          </a:prstGeom>
          <a:noFill/>
        </p:spPr>
      </p:pic>
      <p:pic>
        <p:nvPicPr>
          <p:cNvPr id="34820" name="Picture 4" descr="http://mopsprzasnysz.pl/images/upload/festiwal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98042" cy="31988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31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"/>
            <a:ext cx="8964488" cy="2420888"/>
          </a:xfrm>
        </p:spPr>
        <p:txBody>
          <a:bodyPr>
            <a:normAutofit fontScale="90000"/>
          </a:bodyPr>
          <a:lstStyle/>
          <a:p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Milena Kurzyńska</a:t>
            </a:r>
            <a:b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Domu Pomocy Społecznej Zgromadzenia SS. Miłosierdzia Św. Wincentego a` Paulo </a:t>
            </a: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/>
            </a:r>
            <a:br>
              <a:rPr lang="pl-PL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8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 Przasnyszu</a:t>
            </a:r>
            <a:r>
              <a:rPr lang="pl-PL" i="1" dirty="0" smtClean="0">
                <a:latin typeface="Bell MT" pitchFamily="18" charset="0"/>
              </a:rPr>
              <a:t/>
            </a:r>
            <a:br>
              <a:rPr lang="pl-PL" i="1" dirty="0" smtClean="0">
                <a:latin typeface="Bell MT" pitchFamily="18" charset="0"/>
              </a:rPr>
            </a:br>
            <a:endParaRPr lang="pl-PL" dirty="0"/>
          </a:p>
        </p:txBody>
      </p:sp>
      <p:pic>
        <p:nvPicPr>
          <p:cNvPr id="7" name="Symbol zastępczy zawartości 6" descr="DP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88325" y="1844824"/>
            <a:ext cx="5455675" cy="4091756"/>
          </a:xfrm>
        </p:spPr>
      </p:pic>
      <p:pic>
        <p:nvPicPr>
          <p:cNvPr id="5" name="Symbol zastępczy zawartości 4" descr="DP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916833"/>
            <a:ext cx="4512500" cy="3384376"/>
          </a:xfrm>
        </p:spPr>
      </p:pic>
    </p:spTree>
  </p:cSld>
  <p:clrMapOvr>
    <a:masterClrMapping/>
  </p:clrMapOvr>
  <p:transition spd="slow" advTm="313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536" y="2780928"/>
            <a:ext cx="9649072" cy="9080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Wolontariusz Roku 20</a:t>
            </a:r>
            <a:r>
              <a:rPr lang="pl-PL" sz="6600" b="1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  <a:ea typeface="Batang" pitchFamily="18" charset="-127"/>
              </a:rPr>
              <a:t>14</a:t>
            </a:r>
            <a:endParaRPr lang="en-GB" sz="6600" b="1" dirty="0" smtClean="0">
              <a:solidFill>
                <a:schemeClr val="accent2">
                  <a:lumMod val="75000"/>
                </a:schemeClr>
              </a:solidFill>
              <a:latin typeface="Baskerville Old Face" pitchFamily="18" charset="0"/>
              <a:ea typeface="Batang" pitchFamily="18" charset="-127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907704" y="188640"/>
            <a:ext cx="7488832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300" b="1" i="1" dirty="0">
                <a:solidFill>
                  <a:srgbClr val="7030A0"/>
                </a:solidFill>
                <a:latin typeface="Baskerville Old Face" pitchFamily="18" charset="0"/>
              </a:rPr>
              <a:t>Miejski Ośrodek </a:t>
            </a:r>
            <a:r>
              <a:rPr lang="en-GB" sz="3300" b="1" i="1" dirty="0" smtClean="0">
                <a:solidFill>
                  <a:srgbClr val="7030A0"/>
                </a:solidFill>
                <a:latin typeface="Baskerville Old Face" pitchFamily="18" charset="0"/>
              </a:rPr>
              <a:t>Pomocy</a:t>
            </a:r>
            <a:r>
              <a:rPr lang="pl-PL" sz="3300" b="1" i="1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GB" sz="3300" b="1" i="1" dirty="0" smtClean="0">
                <a:solidFill>
                  <a:srgbClr val="7030A0"/>
                </a:solidFill>
                <a:latin typeface="Baskerville Old Face" pitchFamily="18" charset="0"/>
              </a:rPr>
              <a:t>Społecznej </a:t>
            </a:r>
            <a:endParaRPr lang="pl-PL" sz="3300" b="1" i="1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300" b="1" i="1" dirty="0" smtClean="0">
                <a:solidFill>
                  <a:srgbClr val="7030A0"/>
                </a:solidFill>
                <a:latin typeface="Baskerville Old Face" pitchFamily="18" charset="0"/>
              </a:rPr>
              <a:t>w</a:t>
            </a:r>
            <a:r>
              <a:rPr lang="pl-PL" sz="3300" b="1" i="1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GB" sz="3300" b="1" i="1" dirty="0">
                <a:solidFill>
                  <a:srgbClr val="7030A0"/>
                </a:solidFill>
                <a:latin typeface="Baskerville Old Face" pitchFamily="18" charset="0"/>
              </a:rPr>
              <a:t>Przasnyszu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512" y="258896"/>
          <a:ext cx="2592288" cy="2453869"/>
        </p:xfrm>
        <a:graphic>
          <a:graphicData uri="http://schemas.openxmlformats.org/presentationml/2006/ole">
            <p:oleObj spid="_x0000_s2050" r:id="rId4" imgW="1865880" imgH="1865880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1760" y="4365105"/>
            <a:ext cx="6732240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dirty="0" smtClean="0">
                <a:latin typeface="Book Antiqua" pitchFamily="18" charset="0"/>
              </a:rPr>
              <a:t/>
            </a:r>
            <a:br>
              <a:rPr lang="pl-PL" sz="2400" dirty="0" smtClean="0">
                <a:latin typeface="Book Antiqua" pitchFamily="18" charset="0"/>
              </a:rPr>
            </a:b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                                               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 i="1" dirty="0" smtClean="0">
                <a:solidFill>
                  <a:srgbClr val="7030A0"/>
                </a:solidFill>
                <a:latin typeface="Bell MT" pitchFamily="18" charset="0"/>
              </a:rPr>
              <a:t>„ </a:t>
            </a:r>
            <a:r>
              <a:rPr lang="pl-PL" sz="2400" i="1" dirty="0" smtClean="0">
                <a:solidFill>
                  <a:srgbClr val="7030A0"/>
                </a:solidFill>
                <a:latin typeface="Bell MT" pitchFamily="18" charset="0"/>
              </a:rPr>
              <a:t>jak ktoś jest Ci bliski, to ci na nim zależy</a:t>
            </a:r>
            <a:r>
              <a:rPr lang="pl-PL" sz="2400" b="1" i="1" dirty="0" smtClean="0">
                <a:solidFill>
                  <a:srgbClr val="7030A0"/>
                </a:solidFill>
                <a:latin typeface="Bell MT" pitchFamily="18" charset="0"/>
              </a:rPr>
              <a:t>”</a:t>
            </a:r>
            <a:endParaRPr lang="pl-PL" sz="2400" i="1" dirty="0" smtClean="0">
              <a:solidFill>
                <a:srgbClr val="7030A0"/>
              </a:solidFill>
              <a:latin typeface="Bell MT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i="1" dirty="0" smtClean="0">
                <a:solidFill>
                  <a:srgbClr val="7030A0"/>
                </a:solidFill>
                <a:latin typeface="Bell MT" pitchFamily="18" charset="0"/>
              </a:rPr>
              <a:t>                                                                            Ks. Jan Kaczkowski</a:t>
            </a:r>
            <a:endParaRPr lang="en-GB" i="1" dirty="0">
              <a:solidFill>
                <a:srgbClr val="7030A0"/>
              </a:solidFill>
              <a:latin typeface="Bell MT" pitchFamily="18" charset="0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Clr>
                <a:srgbClr val="00CCFF"/>
              </a:buClr>
              <a:buSzPct val="6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0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Tm="156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 vert="horz" anchor="ctr" anchorCtr="1">
            <a:no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„Pomocna dłoń”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Aleksandra Adamiak, Kornelia Muras i Martyna Bartosiewicz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32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– Mały Wolontariusz Roku 2014</a:t>
            </a:r>
          </a:p>
        </p:txBody>
      </p:sp>
      <p:pic>
        <p:nvPicPr>
          <p:cNvPr id="5" name="Symbol zastępczy zawartości 4" descr="zdjęcie Mały Wolon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1"/>
            <a:ext cx="6971016" cy="5228263"/>
          </a:xfrm>
        </p:spPr>
      </p:pic>
    </p:spTree>
  </p:cSld>
  <p:clrMapOvr>
    <a:masterClrMapping/>
  </p:clrMapOvr>
  <p:transition spd="slow" advTm="3625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 vert="horz" anchor="ctr" anchorCtr="1">
            <a:normAutofit/>
          </a:bodyPr>
          <a:lstStyle/>
          <a:p>
            <a:pPr>
              <a:defRPr/>
            </a:pP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Urszula Hanna Bojarska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Szkole Podstawowej nr 2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 im. H.Sienkiewicza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Pani Urszula Bojarska zdjęcie SP nr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81436"/>
            <a:ext cx="6768752" cy="5076564"/>
          </a:xfrm>
        </p:spPr>
      </p:pic>
    </p:spTree>
  </p:cSld>
  <p:clrMapOvr>
    <a:masterClrMapping/>
  </p:clrMapOvr>
  <p:transition spd="slow" advTm="3219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8892480" cy="1772815"/>
          </a:xfrm>
        </p:spPr>
        <p:txBody>
          <a:bodyPr>
            <a:normAutofit/>
          </a:bodyPr>
          <a:lstStyle/>
          <a:p>
            <a:pPr algn="ctr"/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Klaudia Zawadzka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Wolontariusz Pracujący w „Naszej Szkole” Niepublicznej Szkole z Oddziałami Przedszkolnymi Realizującej Program Rehabilitacji w Przasnyszu</a:t>
            </a:r>
            <a:endParaRPr lang="pl-PL" sz="2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zawartości 7" descr="N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7419" y="2492896"/>
            <a:ext cx="4855537" cy="3240359"/>
          </a:xfrm>
        </p:spPr>
      </p:pic>
      <p:pic>
        <p:nvPicPr>
          <p:cNvPr id="6" name="Symbol zastępczy zawartości 5" descr="N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6783" y="2060848"/>
            <a:ext cx="5179240" cy="3456383"/>
          </a:xfrm>
        </p:spPr>
      </p:pic>
    </p:spTree>
  </p:cSld>
  <p:clrMapOvr>
    <a:masterClrMapping/>
  </p:clrMapOvr>
  <p:transition spd="slow" advTm="3203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060847"/>
          </a:xfrm>
        </p:spPr>
        <p:txBody>
          <a:bodyPr>
            <a:normAutofit/>
          </a:bodyPr>
          <a:lstStyle/>
          <a:p>
            <a:pPr algn="ctr"/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Sylwia Bulicka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Świetlicy „Promyk Jutrzenki” Zgromadzenia SS. Miłosierdzia Św. Wincentego a` Paulo 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 Przasnyszu</a:t>
            </a:r>
            <a:endParaRPr lang="pl-PL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 descr="świetlic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91" y="2060848"/>
            <a:ext cx="4631628" cy="3744416"/>
          </a:xfrm>
        </p:spPr>
      </p:pic>
      <p:pic>
        <p:nvPicPr>
          <p:cNvPr id="6" name="Symbol zastępczy zawartości 5" descr="świetlica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68043" y="2354420"/>
            <a:ext cx="4904309" cy="3666868"/>
          </a:xfrm>
        </p:spPr>
      </p:pic>
    </p:spTree>
  </p:cSld>
  <p:clrMapOvr>
    <a:masterClrMapping/>
  </p:clrMapOvr>
  <p:transition spd="slow" advTm="953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28799"/>
          </a:xfrm>
        </p:spPr>
        <p:txBody>
          <a:bodyPr>
            <a:normAutofit/>
          </a:bodyPr>
          <a:lstStyle/>
          <a:p>
            <a:pPr algn="ctr"/>
            <a: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Maria Pogwizd</a:t>
            </a:r>
            <a:b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b="1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Filii nr 1 Miejskiej Biblioteki Publicznej im. Zofii Nałkowskiej w Przasnyszu</a:t>
            </a:r>
            <a:endParaRPr lang="pl-PL" sz="2500" b="1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5" name="Symbol zastępczy zawartości 4" descr="MBP F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994270" cy="3744417"/>
          </a:xfrm>
        </p:spPr>
      </p:pic>
      <p:pic>
        <p:nvPicPr>
          <p:cNvPr id="6" name="Symbol zastępczy zawartości 5" descr="MBP Filia 1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9491" y="2852936"/>
            <a:ext cx="5184509" cy="3887047"/>
          </a:xfrm>
        </p:spPr>
      </p:pic>
    </p:spTree>
  </p:cSld>
  <p:clrMapOvr>
    <a:masterClrMapping/>
  </p:clrMapOvr>
  <p:transition spd="slow" advTm="1312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"/>
            <a:ext cx="8568952" cy="1556791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Alicja Adamczyk i Patrycja Bączek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 Pracujący w Zespole Szkolno – Rewalidacyjno – Wychowawczym JESTEM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7" name="Symbol zastępczy zawartości 6" descr="JESTEM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608744" cy="3456558"/>
          </a:xfrm>
        </p:spPr>
      </p:pic>
      <p:pic>
        <p:nvPicPr>
          <p:cNvPr id="5" name="Symbol zastępczy zawartości 4" descr="JESTEM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1844824"/>
            <a:ext cx="4644009" cy="3483007"/>
          </a:xfrm>
        </p:spPr>
      </p:pic>
    </p:spTree>
  </p:cSld>
  <p:clrMapOvr>
    <a:masterClrMapping/>
  </p:clrMapOvr>
  <p:transition spd="slow" advTm="547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700807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Jolanta Czaplicka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w Filii nr 2 Miejskiej Biblioteki Publicznej i. Zofii Nałkowskiej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" name="Symbol zastępczy zawartości 3" descr="MBP filia 2Jolanta_Czapli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337" y="1693399"/>
            <a:ext cx="6837031" cy="5126595"/>
          </a:xfrm>
        </p:spPr>
      </p:pic>
    </p:spTree>
  </p:cSld>
  <p:clrMapOvr>
    <a:masterClrMapping/>
  </p:clrMapOvr>
  <p:transition spd="slow" advTm="672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988839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Karolina Teresa Kuligowska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Wolontariusz Pracujący na Rzecz Dzieci Miejskiego </a:t>
            </a:r>
            <a:b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</a:br>
            <a:r>
              <a:rPr lang="pl-PL" sz="2500" i="1" dirty="0" smtClean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Przedszkola nr 1 im. Marii Kownackiej w Przasnyszu</a:t>
            </a:r>
            <a:endParaRPr lang="pl-PL" sz="2500" i="1" dirty="0">
              <a:solidFill>
                <a:schemeClr val="accent2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" name="Symbol zastępczy zawartości 3" descr="MP nr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996128" cy="4497096"/>
          </a:xfrm>
        </p:spPr>
      </p:pic>
    </p:spTree>
  </p:cSld>
  <p:clrMapOvr>
    <a:masterClrMapping/>
  </p:clrMapOvr>
  <p:transition spd="slow" advTm="594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1163</TotalTime>
  <Words>56</Words>
  <Application>Microsoft Office PowerPoint</Application>
  <PresentationFormat>Pokaz na ekranie (4:3)</PresentationFormat>
  <Paragraphs>24</Paragraphs>
  <Slides>15</Slides>
  <Notes>2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Wierzchołek</vt:lpstr>
      <vt:lpstr>Wolontariusz Roku 2014</vt:lpstr>
      <vt:lpstr>„Pomocna dłoń” Aleksandra Adamiak, Kornelia Muras i Martyna Bartosiewicz – Mały Wolontariusz Roku 2014</vt:lpstr>
      <vt:lpstr>Urszula Hanna Bojarska Wolontariusz Pracujący w Szkole Podstawowej nr 2  im. H.Sienkiewicza w Przasnyszu</vt:lpstr>
      <vt:lpstr>Klaudia Zawadzka Wolontariusz Pracujący w „Naszej Szkole” Niepublicznej Szkole z Oddziałami Przedszkolnymi Realizującej Program Rehabilitacji w Przasnyszu</vt:lpstr>
      <vt:lpstr>Sylwia Bulicka Wolontariusz Pracujący w Świetlicy „Promyk Jutrzenki” Zgromadzenia SS. Miłosierdzia Św. Wincentego a` Paulo  w Przasnyszu</vt:lpstr>
      <vt:lpstr>Maria Pogwizd Wolontariusz Pracujący w Filii nr 1 Miejskiej Biblioteki Publicznej im. Zofii Nałkowskiej w Przasnyszu</vt:lpstr>
      <vt:lpstr>Alicja Adamczyk i Patrycja Bączek Wolontariusz  Pracujący w Zespole Szkolno – Rewalidacyjno – Wychowawczym JESTEM w Przasnyszu</vt:lpstr>
      <vt:lpstr>Jolanta Czaplicka Wolontariusz Pracujący w Filii nr 2 Miejskiej Biblioteki Publicznej i. Zofii Nałkowskiej w Przasnyszu</vt:lpstr>
      <vt:lpstr>Karolina Teresa Kuligowska Wolontariusz Pracujący na Rzecz Dzieci Miejskiego  Przedszkola nr 1 im. Marii Kownackiej w Przasnyszu</vt:lpstr>
      <vt:lpstr>Marta Kieczmerska Wolontariusz Pracujący na Rzecz Dzieci Miejskiego Przedszkola nr 2 z Oddziałami Integracyjnymi w Przasnyszu</vt:lpstr>
      <vt:lpstr>Barbara Dawidowicz Wolontariusz Pracujący na Rzecz Dzieci Szkoły Podstawowej  nr 1 z Oddziałami Integracyjnymi im. Kawalerów Orderu Uśmiechu w Przasnyszu Pomagający Dzieciom w Nauce</vt:lpstr>
      <vt:lpstr>Agata Lubowiedzka i Daria Lubowiedzka Wolontariusz Pracujący w szkole Podstawowej nr 2  im. H.Sienkiewicza w Przasnyszu Pomagający Dzieciom w Nauce</vt:lpstr>
      <vt:lpstr>Justyna Kawiecka Wolontariusz Pracujący Podczas Festiwalu Fabryka Światła</vt:lpstr>
      <vt:lpstr>Milena Kurzyńska Wolontariusz Pracujący w Domu Pomocy Społecznej Zgromadzenia SS. Miłosierdzia Św. Wincentego a` Paulo  w Przasnyszu </vt:lpstr>
      <vt:lpstr>Wolontariusz Roku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Wolontariusz Roku 2008</dc:title>
  <dc:creator>MSHOME</dc:creator>
  <cp:lastModifiedBy>N</cp:lastModifiedBy>
  <cp:revision>251</cp:revision>
  <dcterms:modified xsi:type="dcterms:W3CDTF">2015-01-07T08:59:42Z</dcterms:modified>
</cp:coreProperties>
</file>